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410CC-0EF7-476E-82E5-10A057EFC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E024A5-7B35-45EE-BCBE-12B7D72EC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4FE394-4ECA-4F43-B28F-C55596D0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3623A1-616C-474B-B8AB-AAE301FA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E9B6FD-F839-40CD-8D03-D5E05A6B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548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6C97A-BABE-497D-9945-95D34A21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CA0C66-853F-493C-8B2A-712691C6B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D343FF-032B-4A67-A8F5-1D961B78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B0A3B6-5C1A-4089-8228-0EAF5EE3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B25022-E034-43B7-905E-2D833988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744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C385C04-6925-4758-8545-51BBAA791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28B994-85D9-4860-886E-2483E63C6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253883-816B-4A93-8EC0-9F605AC1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1510FE-6A70-40EB-B884-0108CD78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52D5EB-0205-4BBD-B94C-15A2EBA3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609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C731F-4374-4EF2-B3D9-069D8140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C05B35-17E7-44E5-B408-66D85CF24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B340E6-9296-4681-9D76-D68166C1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C23390-2D44-4C85-A5B5-98AFC5D7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7D1053-29F4-4D29-80B7-9B96DE70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433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DBF32-79AB-4AD4-AFD5-59EB96B6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3D10C2-F6D8-4A2D-B28F-FF5FDC87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88CB5C-076E-4F8E-9FD1-67807FF2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B0E5E2-ADF5-4E08-BCB5-8B8AEA31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F9050-0C93-467F-9C8A-353E637A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368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3E9C5-B498-404F-9FA0-96F5D1D9C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6739FA-E183-468B-86C9-4CB56937D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CC529C-E663-4FCC-BED7-9FA4550D5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C4D565-10CB-47C5-A215-2E14EC20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5520B5-560B-45CF-853D-108EDEB7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288D38-9370-4F4D-A36F-50C31EC8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988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D9F2C-4A3E-45B1-A113-D395534E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7F1546-D10D-40AE-B921-170EBB310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AEA41D-E033-47D4-92E2-B29F513D3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D56312-56BF-4A45-94BD-C20F2BB90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8F2322-EF06-47D6-AD65-66AE5C291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9AC4E5-9142-45F4-B569-96EEC396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DD860C-F0DB-448E-9919-94E6AE24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10A92C1-FE34-4F9D-B3C6-60A7841B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695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225DA-4622-4980-930A-30730660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BAD62B-B329-4D30-82E5-99FB5742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9699B7-79A2-4985-97C3-40C94BBC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23E21-5C22-43FE-B6F5-475A8B87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228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1C725F-D417-45AF-9955-78AC74DE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4DAAE3-DD58-48F1-92C3-5412CF9A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A8C4EC-EC02-493F-AD2B-021AC96DD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904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AAA99-5387-4BE7-B055-60FCFA4D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445F50-5C48-4FA9-A768-823B12AA4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CC61B5-78E7-4B55-9216-47EA0EA56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3B70C8-53E8-407B-9EF0-4EA145B3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FDEA20-7363-4913-9D1B-76CD369A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8201C7-37E8-4D3D-B3F1-623D0590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162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EB589-53E3-4880-A671-89B880E7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CE78B3-5D40-4F95-BABC-A99BD2257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6D6E12-7B5A-4A6A-95B2-035D13C4F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98A7BA-19AA-403E-9473-5A847C63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677F2C-FB18-430F-B26B-A469E8B5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3F7E5D-3044-4CA2-AF3B-F7D70030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131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087009-1E96-47D5-94E6-1272E9DA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467DD4-0CAE-4974-A813-3B2A0D72A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9FD33F-4BA1-4492-A3AE-52FFB8C8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9E873-FBB2-4AA3-9729-BF100AA39849}" type="datetimeFigureOut">
              <a:rPr lang="de-CH" smtClean="0"/>
              <a:t>01.07.2021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F6FDC1-6BC1-4A39-94B8-8083CD6A7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E4CA2A-DF1B-4AEE-92AF-8090484DB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C997-464E-4672-83DE-CC65216F8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922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hei%C3%9Fe-schokolade-trinken-molkerei-1058197/" TargetMode="External"/><Relationship Id="rId3" Type="http://schemas.openxmlformats.org/officeDocument/2006/relationships/hyperlink" Target="https://pixabay.com/de/candy-sweet-schokolade-farbe-2473690/" TargetMode="External"/><Relationship Id="rId7" Type="http://schemas.openxmlformats.org/officeDocument/2006/relationships/hyperlink" Target="https://pixabay.com/de/schokolade-s%C3%BC%C3%9Figkeiten-zucker-s%C3%BC%C3%9F-2202144/" TargetMode="External"/><Relationship Id="rId2" Type="http://schemas.openxmlformats.org/officeDocument/2006/relationships/hyperlink" Target="https://pixabay.com/de/makronen-kuchen-schokolade-v%C3%B6llerei-238072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schokolade-kuchen-brown-creme-94784/" TargetMode="External"/><Relationship Id="rId11" Type="http://schemas.openxmlformats.org/officeDocument/2006/relationships/hyperlink" Target="http://www.confiserie.ch/lucky-solo-dunkel-gross" TargetMode="External"/><Relationship Id="rId5" Type="http://schemas.openxmlformats.org/officeDocument/2006/relationships/hyperlink" Target="https://pixabay.com/de/kuchen-schokolade-s%C3%BC%C3%9F-suiten-486874/" TargetMode="External"/><Relationship Id="rId10" Type="http://schemas.openxmlformats.org/officeDocument/2006/relationships/hyperlink" Target="https://pixabay.com/de/mohrenk%C3%B6pfe-schokoglasur-glasur-1194489/" TargetMode="External"/><Relationship Id="rId4" Type="http://schemas.openxmlformats.org/officeDocument/2006/relationships/hyperlink" Target="https://pixabay.com/de/eis-dessert-schokolade-gefroren-159744/" TargetMode="External"/><Relationship Id="rId9" Type="http://schemas.openxmlformats.org/officeDocument/2006/relationships/hyperlink" Target="https://pixabay.com/de/schokoladenmousse-lebensmittel-20030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DA85E-3A61-47E9-9FFF-9FD794BD8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de-CH" sz="5400" b="1">
                <a:latin typeface="Arial" panose="020B0604020202020204" pitchFamily="34" charset="0"/>
                <a:cs typeface="Arial" panose="020B0604020202020204" pitchFamily="34" charset="0"/>
              </a:rPr>
              <a:t>Schokolade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CE3A2F-0E8B-417E-BFFC-2BA52D818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de-CH" sz="2000" b="1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chokolade, Süß, Dessert, Kakao, Süßigkeiten">
            <a:extLst>
              <a:ext uri="{FF2B5EF4-FFF2-40B4-BE49-F238E27FC236}">
                <a16:creationId xmlns:a16="http://schemas.microsoft.com/office/drawing/2014/main" id="{7D19A913-DBF8-4027-B1DE-B13848988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r="75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9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3C5F1F-1BB0-4A47-93BB-E8273388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589" y="786850"/>
            <a:ext cx="2743200" cy="2057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D4C304-4F81-4A12-B5FD-90F6F4802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52" y="760562"/>
            <a:ext cx="1649056" cy="26123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6250FD-D238-42B5-8EE9-16AE118FA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06" y="3765430"/>
            <a:ext cx="3272287" cy="24542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6994AB1-5403-4E18-B421-FDA487D0A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069" y="3102249"/>
            <a:ext cx="3310240" cy="10344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D4EB47-2E40-4C30-B2E9-6FB427F3BE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0" r="34388"/>
          <a:stretch/>
        </p:blipFill>
        <p:spPr>
          <a:xfrm>
            <a:off x="3351590" y="871268"/>
            <a:ext cx="1960494" cy="19729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1F35CD4-BA53-4EC1-82DB-6CE0FE50CA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483" r="10047"/>
          <a:stretch/>
        </p:blipFill>
        <p:spPr>
          <a:xfrm>
            <a:off x="3678122" y="3306246"/>
            <a:ext cx="1613140" cy="13651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50BF4D-7874-489F-AC91-E8B1553E1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661" y="4885247"/>
            <a:ext cx="2108408" cy="14034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1861333-846B-4D8C-8F8C-B0BD0ED40E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6215" y="1598582"/>
            <a:ext cx="2665684" cy="177434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91CE754-8960-49C5-9950-42A8F05E06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25" y="4370630"/>
            <a:ext cx="2674992" cy="178054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5D3708B-4212-4103-900C-09061165C8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43675" y="4290429"/>
            <a:ext cx="1565114" cy="21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8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8B051-B518-4447-8936-BCAF310C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Bildquellen: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8FE034-F395-46A8-A62B-22D78836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Makronen, </a:t>
            </a:r>
            <a:r>
              <a:rPr lang="de-CH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https://pixabay.com/de/makronen-kuchen-schokolade-v%C3%B6llerei-2380725/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Smarties, </a:t>
            </a:r>
            <a:r>
              <a:rPr lang="de-CH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https://pixabay.com/de/candy-sweet-schokolade-farbe-2473690/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Schokoladeneis, </a:t>
            </a:r>
            <a:r>
              <a:rPr lang="de-CH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https://pixabay.com/de/eis-dessert-schokolade-gefroren-159744/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Schokoladenkuchen, </a:t>
            </a:r>
            <a:r>
              <a:rPr lang="de-CH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https://pixabay.com/de/kuchen-schokolade-s%C3%BC%C3%9F-suiten-486874/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Schokoladen Muffin, </a:t>
            </a:r>
            <a:r>
              <a:rPr lang="de-CH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https://pixabay.com/de/schokolade-kuchen-brown-creme-94784/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Schokoladen Riegel, </a:t>
            </a:r>
            <a:r>
              <a:rPr lang="de-CH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https://pixabay.com/de/schokolade-s%C3%BC%C3%9Figkeiten-zucker-s%C3%BC%C3%9F-2202144/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Heisse Schokolade, </a:t>
            </a:r>
            <a:r>
              <a:rPr lang="de-CH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https://pixabay.com/de/hei%C3%9Fe-schokolade-trinken-molkerei-1058197/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Schokoladenmousse, </a:t>
            </a:r>
            <a:r>
              <a:rPr lang="de-CH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https://pixabay.com/de/schokoladenmousse-lebensmittel-2003019/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Mohrenköpfe, </a:t>
            </a:r>
            <a:r>
              <a:rPr lang="de-CH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https://pixabay.com/de/mohrenk%C3%B6pfe-schokoglasur-glasur-1194489/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CH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Schokoladenhase, </a:t>
            </a:r>
            <a:r>
              <a:rPr lang="de-CH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http://www.confiserie.ch/lucky-solo-dunkel-gross</a:t>
            </a:r>
            <a:endParaRPr lang="de-CH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736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Breitbild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Schokolade</vt:lpstr>
      <vt:lpstr>PowerPoint-Präsentation</vt:lpstr>
      <vt:lpstr>Bildquellen: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Schokolade</dc:title>
  <dc:creator>Praktikum kik AG</dc:creator>
  <cp:lastModifiedBy>Gregor Jost</cp:lastModifiedBy>
  <cp:revision>7</cp:revision>
  <dcterms:created xsi:type="dcterms:W3CDTF">2017-10-06T14:01:51Z</dcterms:created>
  <dcterms:modified xsi:type="dcterms:W3CDTF">2021-07-01T09:21:43Z</dcterms:modified>
</cp:coreProperties>
</file>